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President of the United States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Roles of the President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The President of the United States is:</a:t>
            </a:r>
          </a:p>
          <a:p>
            <a:pPr>
              <a:buNone/>
            </a:pPr>
            <a:endParaRPr lang="en-US" u="sng" dirty="0" smtClean="0"/>
          </a:p>
          <a:p>
            <a:pPr lvl="1"/>
            <a:r>
              <a:rPr lang="en-US" u="sng" dirty="0" smtClean="0"/>
              <a:t>Chief Executive: enforces the laws of the United States that are passed by </a:t>
            </a:r>
            <a:r>
              <a:rPr lang="en-US" u="sng" dirty="0" smtClean="0"/>
              <a:t>Congress</a:t>
            </a:r>
          </a:p>
          <a:p>
            <a:pPr lvl="1"/>
            <a:endParaRPr lang="en-US" u="sng" dirty="0" smtClean="0"/>
          </a:p>
          <a:p>
            <a:pPr lvl="1"/>
            <a:r>
              <a:rPr lang="en-US" u="sng" dirty="0" smtClean="0"/>
              <a:t>Commander-in-Chief: Leader of the Armed Forces and Military of the United States</a:t>
            </a:r>
          </a:p>
          <a:p>
            <a:pPr lvl="2"/>
            <a:r>
              <a:rPr lang="en-US" u="sng" dirty="0" smtClean="0"/>
              <a:t>However, only Congress can declare war</a:t>
            </a:r>
          </a:p>
          <a:p>
            <a:pPr lvl="1"/>
            <a:endParaRPr lang="en-US" u="sng" dirty="0" smtClean="0"/>
          </a:p>
          <a:p>
            <a:pPr lvl="1"/>
            <a:r>
              <a:rPr lang="en-US" dirty="0" smtClean="0"/>
              <a:t>Head of Government and Head of State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Other Powers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Executive Privilege: the right of a president to withhold or keep private from the public any documents or communications made that may interfere with the function of the executive branch</a:t>
            </a:r>
          </a:p>
          <a:p>
            <a:endParaRPr lang="en-US" dirty="0" smtClean="0"/>
          </a:p>
          <a:p>
            <a:r>
              <a:rPr lang="en-US" dirty="0" smtClean="0"/>
              <a:t>State Secrets Privilege: the president may withhold any information or documents that if revealed would violate national security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Abuse of Power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Richard Nixon</a:t>
            </a:r>
          </a:p>
          <a:p>
            <a:pPr lvl="1"/>
            <a:r>
              <a:rPr lang="en-US" dirty="0" smtClean="0"/>
              <a:t>President, 1969-1974</a:t>
            </a:r>
          </a:p>
          <a:p>
            <a:endParaRPr lang="en-US" dirty="0" smtClean="0"/>
          </a:p>
          <a:p>
            <a:r>
              <a:rPr lang="en-US" dirty="0" smtClean="0"/>
              <a:t>1972: Break-in at the Democratic National Headquarters at Watergate Hotel</a:t>
            </a:r>
          </a:p>
          <a:p>
            <a:endParaRPr lang="en-US" dirty="0" smtClean="0"/>
          </a:p>
          <a:p>
            <a:r>
              <a:rPr lang="en-US" dirty="0" smtClean="0"/>
              <a:t>Nixon was involved in the cover-up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767" y="1295399"/>
            <a:ext cx="4485380" cy="5410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Watergate Scandal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the attorney general and White House chief of staff were implicated</a:t>
            </a:r>
          </a:p>
          <a:p>
            <a:r>
              <a:rPr lang="en-US" dirty="0" smtClean="0"/>
              <a:t>Then the White House counsel (the president’s official lawyer)</a:t>
            </a:r>
          </a:p>
          <a:p>
            <a:r>
              <a:rPr lang="en-US" dirty="0" smtClean="0"/>
              <a:t>The new attorney general appointed a special prosecutor to investigate the cover-up</a:t>
            </a:r>
          </a:p>
          <a:p>
            <a:pPr lvl="1"/>
            <a:r>
              <a:rPr lang="en-US" dirty="0" smtClean="0"/>
              <a:t>The special prosecutor intended to subpoena President Nixon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Scandal Blows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White House Counsel, John Dean, became the lead witness against Nixon</a:t>
            </a:r>
          </a:p>
          <a:p>
            <a:r>
              <a:rPr lang="en-US" dirty="0" smtClean="0"/>
              <a:t>Nixon then ordered his attorney general to fire the special prosecutor</a:t>
            </a:r>
          </a:p>
          <a:p>
            <a:pPr lvl="1"/>
            <a:r>
              <a:rPr lang="en-US" dirty="0" smtClean="0"/>
              <a:t>The attorney general and deputy attorney general both refused and resigned instead; the solicitor general fired the prosecutor</a:t>
            </a:r>
          </a:p>
          <a:p>
            <a:endParaRPr lang="en-US" dirty="0" smtClean="0"/>
          </a:p>
          <a:p>
            <a:r>
              <a:rPr lang="en-US" dirty="0" smtClean="0"/>
              <a:t>The House of Representatives voted to begin impeachment proceedings</a:t>
            </a:r>
          </a:p>
          <a:p>
            <a:pPr lvl="1"/>
            <a:r>
              <a:rPr lang="en-US" dirty="0" smtClean="0"/>
              <a:t>Nixon resigned August 9, 1974 rather than face impeachment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Limits on Presidential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Presidents are limited by the power of impeachment</a:t>
            </a:r>
          </a:p>
          <a:p>
            <a:pPr lvl="1"/>
            <a:r>
              <a:rPr lang="en-US" u="sng" dirty="0" smtClean="0"/>
              <a:t>When accused of “high crimes and misdemeanors” the House of Representatives brings articles of impeachment against the president</a:t>
            </a:r>
          </a:p>
          <a:p>
            <a:pPr lvl="1"/>
            <a:r>
              <a:rPr lang="en-US" u="sng" dirty="0" smtClean="0"/>
              <a:t>The president then stands trial before the U.S. Senate: if 2/3 of the Senate votes to convict , the president is removed from office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Term Limits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The president can only serve two, four-year terms under the </a:t>
            </a:r>
            <a:r>
              <a:rPr lang="en-US" b="1" i="1" u="sng" dirty="0" smtClean="0">
                <a:solidFill>
                  <a:srgbClr val="00B050"/>
                </a:solidFill>
              </a:rPr>
              <a:t>TWENTY-SECOND AMENDMENT</a:t>
            </a:r>
          </a:p>
          <a:p>
            <a:endParaRPr lang="en-US" dirty="0" smtClean="0"/>
          </a:p>
          <a:p>
            <a:r>
              <a:rPr lang="en-US" dirty="0" smtClean="0"/>
              <a:t>Before this, a president could theoretically serve for life, as long as they kept getting elected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8244"/>
            <a:ext cx="4724400" cy="5559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Thought on Life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presidents be allowed to serve for as long as </a:t>
            </a:r>
            <a:r>
              <a:rPr lang="en-US" smtClean="0"/>
              <a:t>they want?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3279</TotalTime>
  <Words>357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Consolas</vt:lpstr>
      <vt:lpstr>Corbel</vt:lpstr>
      <vt:lpstr>Wingdings</vt:lpstr>
      <vt:lpstr>Wingdings 2</vt:lpstr>
      <vt:lpstr>Wingdings 3</vt:lpstr>
      <vt:lpstr>Default Theme</vt:lpstr>
      <vt:lpstr>The President of the United States</vt:lpstr>
      <vt:lpstr>Roles of the President</vt:lpstr>
      <vt:lpstr>Other Powers</vt:lpstr>
      <vt:lpstr>Abuse of Power</vt:lpstr>
      <vt:lpstr>The Watergate Scandal</vt:lpstr>
      <vt:lpstr>The Scandal Blows Up</vt:lpstr>
      <vt:lpstr>Limits on Presidential Power</vt:lpstr>
      <vt:lpstr>Term Limits</vt:lpstr>
      <vt:lpstr>Thought on Life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President of the United States</dc:title>
  <dc:creator>Lawrence Ashley Staten</dc:creator>
  <cp:lastModifiedBy>Lawrence Staten</cp:lastModifiedBy>
  <cp:revision>8</cp:revision>
  <dcterms:created xsi:type="dcterms:W3CDTF">2012-03-18T20:13:23Z</dcterms:created>
  <dcterms:modified xsi:type="dcterms:W3CDTF">2014-06-02T21:08:49Z</dcterms:modified>
</cp:coreProperties>
</file>